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65" r:id="rId5"/>
    <p:sldId id="267" r:id="rId6"/>
    <p:sldId id="257" r:id="rId7"/>
    <p:sldId id="261" r:id="rId8"/>
    <p:sldId id="259" r:id="rId9"/>
    <p:sldId id="268" r:id="rId10"/>
    <p:sldId id="260" r:id="rId11"/>
    <p:sldId id="262" r:id="rId12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031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7610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591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4729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766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828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307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258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9862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0749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042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2527-2953-43C9-A1AE-DFB005A206C1}" type="datetimeFigureOut">
              <a:rPr lang="et-EE" smtClean="0"/>
              <a:t>16.09.2019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3BBF8-0787-44F6-9317-8641E868B80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878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4000" b="1" dirty="0"/>
              <a:t>Klooga memoriaali rajamine ja arendamine</a:t>
            </a:r>
            <a:br>
              <a:rPr lang="et-EE" sz="40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t-EE" sz="4000" dirty="0"/>
            </a:br>
            <a:r>
              <a:rPr lang="en-US" sz="4000" i="1" dirty="0"/>
              <a:t>Establishment and Evolution of the </a:t>
            </a:r>
            <a:r>
              <a:rPr lang="en-US" sz="4000" i="1" dirty="0" err="1"/>
              <a:t>Klooga</a:t>
            </a:r>
            <a:r>
              <a:rPr lang="en-US" sz="4000" i="1" dirty="0"/>
              <a:t> Memorial</a:t>
            </a:r>
            <a:endParaRPr lang="et-EE" sz="4000" i="1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4229100"/>
            <a:ext cx="9144000" cy="1028700"/>
          </a:xfrm>
        </p:spPr>
        <p:txBody>
          <a:bodyPr>
            <a:normAutofit fontScale="85000" lnSpcReduction="20000"/>
          </a:bodyPr>
          <a:lstStyle/>
          <a:p>
            <a:r>
              <a:rPr lang="et-EE" dirty="0"/>
              <a:t>Olev Liivik</a:t>
            </a:r>
          </a:p>
          <a:p>
            <a:r>
              <a:rPr lang="et-EE" dirty="0"/>
              <a:t>Eesti Mälu Instituut</a:t>
            </a:r>
          </a:p>
          <a:p>
            <a:r>
              <a:rPr lang="et-EE" i="1" dirty="0"/>
              <a:t>Estonian </a:t>
            </a:r>
            <a:r>
              <a:rPr lang="et-EE" i="1" dirty="0" err="1"/>
              <a:t>Institute</a:t>
            </a:r>
            <a:r>
              <a:rPr lang="et-EE" i="1" dirty="0"/>
              <a:t> of </a:t>
            </a:r>
            <a:r>
              <a:rPr lang="et-EE" i="1" dirty="0" err="1"/>
              <a:t>Historical</a:t>
            </a:r>
            <a:r>
              <a:rPr lang="et-EE" i="1" dirty="0"/>
              <a:t> </a:t>
            </a:r>
            <a:r>
              <a:rPr lang="et-EE" i="1" dirty="0" err="1"/>
              <a:t>Memory</a:t>
            </a:r>
            <a:endParaRPr lang="et-EE" i="1" dirty="0"/>
          </a:p>
        </p:txBody>
      </p:sp>
    </p:spTree>
    <p:extLst>
      <p:ext uri="{BB962C8B-B14F-4D97-AF65-F5344CB8AC3E}">
        <p14:creationId xmlns:p14="http://schemas.microsoft.com/office/powerpoint/2010/main" val="427607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2799"/>
          </a:xfrm>
        </p:spPr>
        <p:txBody>
          <a:bodyPr>
            <a:noAutofit/>
          </a:bodyPr>
          <a:lstStyle/>
          <a:p>
            <a:r>
              <a:rPr lang="et-EE" sz="4000" dirty="0"/>
              <a:t>			</a:t>
            </a: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833966"/>
            <a:ext cx="4457700" cy="297180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4301"/>
            <a:ext cx="4445000" cy="2963334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924300"/>
            <a:ext cx="4457700" cy="2933700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12800"/>
            <a:ext cx="4521200" cy="3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0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1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>
            <a:extLst>
              <a:ext uri="{FF2B5EF4-FFF2-40B4-BE49-F238E27FC236}">
                <a16:creationId xmlns:a16="http://schemas.microsoft.com/office/drawing/2014/main" id="{CCB2D1FD-5727-46F3-96A0-C95C80357CFC}"/>
              </a:ext>
            </a:extLst>
          </p:cNvPr>
          <p:cNvSpPr txBox="1">
            <a:spLocks/>
          </p:cNvSpPr>
          <p:nvPr/>
        </p:nvSpPr>
        <p:spPr>
          <a:xfrm>
            <a:off x="152400" y="517525"/>
            <a:ext cx="4116224" cy="497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800" dirty="0"/>
              <a:t>Klooga Eesti kaardil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0C2AF-BAEA-4E79-AD9D-7C0CD446F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150928" cy="76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CD220FE-C98F-4580-985A-0985F6036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0" y="-457200"/>
            <a:ext cx="7592288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5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8AA2A7-7F15-438B-8AD4-D1F71D81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6160"/>
          </a:xfrm>
        </p:spPr>
        <p:txBody>
          <a:bodyPr>
            <a:normAutofit/>
          </a:bodyPr>
          <a:lstStyle/>
          <a:p>
            <a:r>
              <a:rPr lang="et-EE" sz="4000" i="1" dirty="0"/>
              <a:t>New York Times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FB45E9-60E6-4C86-889A-4E5081B62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188" y="1483360"/>
            <a:ext cx="3932237" cy="4385628"/>
          </a:xfrm>
        </p:spPr>
        <p:txBody>
          <a:bodyPr>
            <a:normAutofit/>
          </a:bodyPr>
          <a:lstStyle/>
          <a:p>
            <a:r>
              <a:rPr lang="et-EE" sz="2400" dirty="0"/>
              <a:t>6.10.1944</a:t>
            </a:r>
          </a:p>
        </p:txBody>
      </p: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3F030B31-7BC8-4A22-A18F-02363381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80" y="0"/>
            <a:ext cx="480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4A9A52-28E4-4B7A-9FEE-4FFDECDF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" name="Content Placeholder 8" descr="A group of people standing in a rocky area&#10;&#10;Description automatically generated">
            <a:extLst>
              <a:ext uri="{FF2B5EF4-FFF2-40B4-BE49-F238E27FC236}">
                <a16:creationId xmlns:a16="http://schemas.microsoft.com/office/drawing/2014/main" id="{446F8C1C-1607-4A8E-B5AD-F6196663F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7" y="0"/>
            <a:ext cx="4572737" cy="6858000"/>
          </a:xfrm>
        </p:spPr>
      </p:pic>
      <p:pic>
        <p:nvPicPr>
          <p:cNvPr id="13" name="Picture 1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8D483D1C-3DBB-43C5-ABF6-6BAEE1290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0"/>
            <a:ext cx="457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t-EE" b="1" dirty="0"/>
              <a:t>Massimõrvaohvrite hauamonument</a:t>
            </a:r>
            <a:br>
              <a:rPr lang="et-EE" dirty="0"/>
            </a:br>
            <a:r>
              <a:rPr lang="et-EE" sz="3100" i="1" dirty="0"/>
              <a:t>T</a:t>
            </a:r>
            <a:r>
              <a:rPr lang="en-GB" sz="3100" i="1" dirty="0" err="1"/>
              <a:t>ombstone</a:t>
            </a:r>
            <a:r>
              <a:rPr lang="en-GB" sz="3100" i="1" dirty="0"/>
              <a:t> of the victims of a mass murder </a:t>
            </a:r>
            <a:r>
              <a:rPr lang="et-EE" sz="3100" i="1" dirty="0"/>
              <a:t>   </a:t>
            </a:r>
            <a:br>
              <a:rPr lang="et-EE" sz="3600" i="1" dirty="0"/>
            </a:br>
            <a:endParaRPr lang="et-EE" sz="3600" i="1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1" y="1607192"/>
            <a:ext cx="6859083" cy="4788846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39" y="1607192"/>
            <a:ext cx="3162300" cy="47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3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53918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t-EE" sz="4000" b="1" dirty="0"/>
              <a:t>Mälestusmärk aastatel 1941–1944 Eestis mõrvatud juutidele </a:t>
            </a:r>
            <a:br>
              <a:rPr lang="et-EE" sz="3600" dirty="0"/>
            </a:br>
            <a:r>
              <a:rPr lang="en-GB" sz="3600" i="1" dirty="0"/>
              <a:t>Memorial to all Jews murdered in Estonia in 1941–1944</a:t>
            </a:r>
            <a:endParaRPr lang="et-EE" sz="3600" i="1" dirty="0"/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24" y="1379480"/>
            <a:ext cx="3673366" cy="5510049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67751" y="2123089"/>
            <a:ext cx="5478519" cy="3991303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8" y="1379480"/>
            <a:ext cx="3468837" cy="54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8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-103188"/>
            <a:ext cx="12192000" cy="1182688"/>
          </a:xfrm>
        </p:spPr>
        <p:txBody>
          <a:bodyPr>
            <a:normAutofit fontScale="90000"/>
          </a:bodyPr>
          <a:lstStyle/>
          <a:p>
            <a:br>
              <a:rPr lang="et-EE" sz="2400" dirty="0"/>
            </a:br>
            <a:r>
              <a:rPr lang="et-EE" sz="3600" b="1" dirty="0"/>
              <a:t>Mälestuskivi Klooga koonduslaagris mõrvatud või surnud juutidele</a:t>
            </a:r>
            <a:br>
              <a:rPr lang="et-EE" sz="2400" dirty="0"/>
            </a:br>
            <a:r>
              <a:rPr lang="en-GB" sz="2600" i="1" dirty="0"/>
              <a:t>Memorial stone to the Jews who were killed or died in the </a:t>
            </a:r>
            <a:r>
              <a:rPr lang="en-GB" sz="2600" i="1" dirty="0" err="1"/>
              <a:t>Klooga</a:t>
            </a:r>
            <a:r>
              <a:rPr lang="en-GB" sz="2600" i="1" dirty="0"/>
              <a:t> concentration camp</a:t>
            </a:r>
            <a:endParaRPr lang="et-EE" sz="2600" i="1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33" y="1384300"/>
            <a:ext cx="3513667" cy="527050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" y="1384300"/>
            <a:ext cx="790575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7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125D-47F1-48B7-B764-558D52FD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7676"/>
          </a:xfrm>
        </p:spPr>
        <p:txBody>
          <a:bodyPr>
            <a:normAutofit fontScale="90000"/>
          </a:bodyPr>
          <a:lstStyle/>
          <a:p>
            <a:r>
              <a:rPr lang="et-EE" b="1" dirty="0"/>
              <a:t>Memoriaali ja välinäituse plaan</a:t>
            </a:r>
            <a:br>
              <a:rPr lang="et-EE" dirty="0"/>
            </a:br>
            <a:r>
              <a:rPr lang="et-EE" sz="4000" i="1" dirty="0" err="1"/>
              <a:t>Plan</a:t>
            </a:r>
            <a:r>
              <a:rPr lang="et-EE" sz="4000" i="1" dirty="0"/>
              <a:t> of </a:t>
            </a:r>
            <a:r>
              <a:rPr lang="et-EE" sz="4000" i="1" dirty="0" err="1"/>
              <a:t>the</a:t>
            </a:r>
            <a:r>
              <a:rPr lang="et-EE" sz="4000" i="1" dirty="0"/>
              <a:t> </a:t>
            </a:r>
            <a:r>
              <a:rPr lang="et-EE" sz="4000" i="1" dirty="0" err="1"/>
              <a:t>memorial</a:t>
            </a:r>
            <a:r>
              <a:rPr lang="et-EE" sz="4000" i="1" dirty="0"/>
              <a:t> and </a:t>
            </a:r>
            <a:r>
              <a:rPr lang="et-EE" sz="4000" i="1" dirty="0" err="1"/>
              <a:t>open</a:t>
            </a:r>
            <a:r>
              <a:rPr lang="et-EE" sz="4000" i="1" dirty="0"/>
              <a:t> </a:t>
            </a:r>
            <a:r>
              <a:rPr lang="et-EE" sz="4000" i="1" dirty="0" err="1"/>
              <a:t>air</a:t>
            </a:r>
            <a:r>
              <a:rPr lang="et-EE" sz="4000" i="1" dirty="0"/>
              <a:t> </a:t>
            </a:r>
            <a:r>
              <a:rPr lang="et-EE" sz="4000" i="1" dirty="0" err="1"/>
              <a:t>exhibition</a:t>
            </a:r>
            <a:r>
              <a:rPr lang="et-EE" sz="4000" i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3D1A4-28F6-4802-9354-5EFC081A0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4" y="1482801"/>
            <a:ext cx="18041597" cy="50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9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34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Office'i kujundus</vt:lpstr>
      <vt:lpstr>Klooga memoriaali rajamine ja arendamine  Establishment and Evolution of the Klooga Memorial</vt:lpstr>
      <vt:lpstr>PowerPoint Presentation</vt:lpstr>
      <vt:lpstr>PowerPoint Presentation</vt:lpstr>
      <vt:lpstr>New York Times</vt:lpstr>
      <vt:lpstr>PowerPoint Presentation</vt:lpstr>
      <vt:lpstr>Massimõrvaohvrite hauamonument Tombstone of the victims of a mass murder     </vt:lpstr>
      <vt:lpstr>Mälestusmärk aastatel 1941–1944 Eestis mõrvatud juutidele  Memorial to all Jews murdered in Estonia in 1941–1944</vt:lpstr>
      <vt:lpstr> Mälestuskivi Klooga koonduslaagris mõrvatud või surnud juutidele Memorial stone to the Jews who were killed or died in the Klooga concentration camp</vt:lpstr>
      <vt:lpstr>Memoriaali ja välinäituse plaan Plan of the memorial and open air exhibition </vt:lpstr>
      <vt:lpstr>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Klooga – Central Memorial of the Holocaust in Estonia</dc:title>
  <dc:creator>Olev</dc:creator>
  <cp:lastModifiedBy>Olev</cp:lastModifiedBy>
  <cp:revision>31</cp:revision>
  <dcterms:created xsi:type="dcterms:W3CDTF">2017-03-19T23:14:35Z</dcterms:created>
  <dcterms:modified xsi:type="dcterms:W3CDTF">2019-09-16T12:46:33Z</dcterms:modified>
</cp:coreProperties>
</file>